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69E211-7C4D-416D-A2A6-88ACD3A55001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EB8657-B0BD-4F2D-A813-DB07204F7E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nsaruddin@ansar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99690" y="1951270"/>
            <a:ext cx="5648623" cy="952564"/>
          </a:xfrm>
        </p:spPr>
        <p:txBody>
          <a:bodyPr/>
          <a:lstStyle/>
          <a:p>
            <a:r>
              <a:rPr lang="en-GB" sz="6000" dirty="0"/>
              <a:t>Qiadat Isha’at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723319" y="2824201"/>
            <a:ext cx="2450189" cy="329259"/>
          </a:xfrm>
        </p:spPr>
        <p:txBody>
          <a:bodyPr>
            <a:noAutofit/>
          </a:bodyPr>
          <a:lstStyle/>
          <a:p>
            <a:r>
              <a:rPr lang="en-GB" sz="2400" dirty="0"/>
              <a:t>Guidelines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1"/>
            <a:ext cx="1905000" cy="5810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04048" y="2492896"/>
            <a:ext cx="38106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r-PK" sz="8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meel Noori Nastaleeq" panose="02000503000000020004" pitchFamily="2" charset="-78"/>
                <a:cs typeface="Jameel Noori Nastaleeq" panose="02000503000000020004" pitchFamily="2" charset="-78"/>
              </a:rPr>
              <a:t>قیادت اشاعت</a:t>
            </a:r>
            <a:endParaRPr lang="en-US" sz="8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01266" y="3968734"/>
            <a:ext cx="2016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r-PK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meel Noori Nastaleeq" panose="02000503000000020004" pitchFamily="2" charset="-78"/>
                <a:cs typeface="Jameel Noori Nastaleeq" panose="02000503000000020004" pitchFamily="2" charset="-78"/>
              </a:rPr>
              <a:t>لائحہ عمل</a:t>
            </a:r>
            <a:endParaRPr lang="en-US" sz="4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9527" y="5949280"/>
            <a:ext cx="12582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77723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28" y="548680"/>
            <a:ext cx="7637472" cy="4176464"/>
          </a:xfrm>
        </p:spPr>
        <p:txBody>
          <a:bodyPr>
            <a:noAutofit/>
          </a:bodyPr>
          <a:lstStyle/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Make sure that each member is receiving “Ansaruddin”.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A special effort should be made to achieve 100% budget of Isha’at. (Isha’at contribution is £ 5 yearly).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Majalis / Regions should send their activities reports along with </a:t>
            </a:r>
            <a:r>
              <a:rPr lang="en-GB" sz="2400" u="sng" dirty="0"/>
              <a:t>selected pictures</a:t>
            </a:r>
            <a:r>
              <a:rPr lang="en-GB" sz="2400" dirty="0"/>
              <a:t> (High resolution) for publication in “Ansaruddin”.</a:t>
            </a:r>
          </a:p>
          <a:p>
            <a:pPr marL="0" lvl="0" indent="0" algn="just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6170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/>
          </a:bodyPr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sz="2400" dirty="0"/>
              <a:t>Be a part, to improve the standard &amp; quality of our electronic and print publications.</a:t>
            </a:r>
          </a:p>
          <a:p>
            <a:pPr marL="177800" indent="0" algn="just"/>
            <a:r>
              <a:rPr lang="en-GB" sz="2400" dirty="0"/>
              <a:t>Find and introduce Ansãr brothers in your Majalis and Regions, who are journalist, writers’, web designer, graphic designer , Photographer, etc.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sz="2400" dirty="0"/>
              <a:t>Majalis to encourage local businesses to advertise in “Ansaruddin”.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0" indent="0" algn="ctr"/>
            <a:r>
              <a:rPr lang="en-GB" dirty="0"/>
              <a:t>Ansãr may be given choice to receive it electronically or in printed form. (Future)</a:t>
            </a:r>
          </a:p>
        </p:txBody>
      </p:sp>
    </p:spTree>
    <p:extLst>
      <p:ext uri="{BB962C8B-B14F-4D97-AF65-F5344CB8AC3E}">
        <p14:creationId xmlns:p14="http://schemas.microsoft.com/office/powerpoint/2010/main" val="294553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101314"/>
              </p:ext>
            </p:extLst>
          </p:nvPr>
        </p:nvGraphicFramePr>
        <p:xfrm>
          <a:off x="1475656" y="2148364"/>
          <a:ext cx="5976663" cy="207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effectLst/>
                        </a:rPr>
                        <a:t>Size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>
                          <a:effectLst/>
                        </a:rPr>
                        <a:t>Yearly Price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effectLst/>
                        </a:rPr>
                        <a:t>Full page	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effectLst/>
                        </a:rPr>
                        <a:t>£ 1200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>
                          <a:effectLst/>
                        </a:rPr>
                        <a:t>Half page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effectLst/>
                        </a:rPr>
                        <a:t>£ 650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>
                          <a:effectLst/>
                        </a:rPr>
                        <a:t>Quarter page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effectLst/>
                        </a:rPr>
                        <a:t>£ 350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912005"/>
            <a:ext cx="784887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GB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Price Table (Advertisements)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0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54868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b="1" u="sng" dirty="0"/>
              <a:t>One e - mail address for all correspondence</a:t>
            </a:r>
            <a:endParaRPr lang="en-GB" sz="2400" dirty="0"/>
          </a:p>
          <a:p>
            <a:pPr algn="just">
              <a:lnSpc>
                <a:spcPct val="200000"/>
              </a:lnSpc>
            </a:pPr>
            <a:r>
              <a:rPr lang="en-US" sz="2400" b="1" dirty="0"/>
              <a:t>Any suggestion, remarks or comments to improve our Magazine “Ansaruddin” are welcome, please email us on following address</a:t>
            </a:r>
            <a:endParaRPr lang="en-GB" sz="2400" dirty="0"/>
          </a:p>
          <a:p>
            <a:pPr algn="ctr">
              <a:lnSpc>
                <a:spcPct val="200000"/>
              </a:lnSpc>
            </a:pPr>
            <a:r>
              <a:rPr lang="en-GB" sz="2400" b="1" u="sng" dirty="0">
                <a:solidFill>
                  <a:srgbClr val="C00000"/>
                </a:solidFill>
                <a:hlinkClick r:id="rId2"/>
              </a:rPr>
              <a:t>ansaruddin@ansar.org.uk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42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</TotalTime>
  <Words>192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Jameel Noori Nastaleeq</vt:lpstr>
      <vt:lpstr>Wingdings</vt:lpstr>
      <vt:lpstr>Angles</vt:lpstr>
      <vt:lpstr>Qiadat Isha’at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Qiadat Isha’at</dc:title>
  <dc:creator>Raja Munir Ahmad</dc:creator>
  <cp:lastModifiedBy>Maria Ahmad</cp:lastModifiedBy>
  <cp:revision>27</cp:revision>
  <dcterms:created xsi:type="dcterms:W3CDTF">2017-01-21T11:32:51Z</dcterms:created>
  <dcterms:modified xsi:type="dcterms:W3CDTF">2020-01-16T15:22:39Z</dcterms:modified>
</cp:coreProperties>
</file>